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FC40-E9D2-4F03-B577-25F688F08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23AC1-31D5-479E-AF20-81F2FDE66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13026-9977-4212-821B-6B84C10F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E25D2-C54B-46D6-BCAA-65BB8F08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DB57E-FC4D-4E06-B03F-F422ADA0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8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3C43-B23C-480D-8344-BEAC5F25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B36AF-5C6F-4E90-8311-6750FC1FB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2F2B9-73DA-4862-8866-89D41A74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6CDE-E659-4277-AADB-F5EAF3B7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20C47-1466-4284-ACC5-882D0A59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71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B2EC7B-F174-492F-A982-BF66366A4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C15BF-E8A4-424C-9B15-4F62FEF41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A27-DC12-40B3-973D-E5DCFC48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6392D-7E84-40ED-B81F-96FA6920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675C4-0CCA-4EAA-9BAF-352F6EFE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7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8878-D45B-4C44-8442-647DEE77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A52C-10D1-4E45-A236-9CBC0624C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4DB47-59AF-4935-9FAE-37BD28E3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C5A3D-C033-4350-8F8F-148C6E90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BCD00-8943-4EB9-BAE2-4D1CB459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45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B1DA-F46B-4F7B-833F-277915A1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4BBF8-8C2F-47FE-A34C-0FF2B537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DC57E-D135-4374-AB3B-5BEADC54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B092C-7146-42C6-AA2E-FC07D806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0E056-FFA6-4026-B6A4-52E52339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2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4FCF-977E-40DC-94BE-25CD55B1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AA4E5-364D-4C8A-BECF-7D824098A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6233D-8BE8-4EA5-AE47-7BF8FC6CB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31CC1-3D14-43CF-ADC6-CF52D670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0C78B-4B1A-43C2-B021-6AED878F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8ACE-894F-4CA5-A91F-048B7956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4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B745-C44F-42FB-908C-9391F30F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5B4B1-1422-41DD-82F4-47C6CF9F8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3FB4A-F208-401B-97B2-B13330C72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E32E1-7D37-4CED-B827-07BA5CFD3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2F45E-B212-4DA7-AC1D-EAED90551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6F062-A239-49CC-B994-C0C3D9E5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04E9B-E603-4926-882B-F7EE7EE9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2F78-B54B-419C-8F73-BABF9283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1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2464-D7FB-4DBD-9F42-C0A00B2BC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97F25-13DF-4DED-BB9E-F6CBC6EA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F89D5-88A0-44FB-9429-BE547872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4C58E-A3DA-431D-9EC9-80974807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0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A0D4C-5D0B-406E-AD67-C9AE48FC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C98C3-7C44-4769-93A0-ED26281C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5FFD8-AF44-48E3-A438-FFCF1BE5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0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A5849-0FAA-4571-9F7E-8B98E2C8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800-6253-440F-BD1F-7854703EE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DC875-C593-4D13-BC31-302D41B4E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CD58B-4E62-4AA7-94B4-C511A73D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E3805-B276-45BA-B9C3-EA88B571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769DA-734A-40AD-83E8-B3DFDADE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5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4360-0D10-4803-808E-A11A3992A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5C869-FB17-4CAD-926D-0F53C5CA3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CCBCE-567E-4F73-8607-44DBF6B2F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7EDE2-A89F-4260-B2BC-9AAB1E96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E72C5-39AB-4496-B6FF-88E103ED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97205-CADB-48F2-9BF7-9008EA7A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563A1-E38F-476F-BA1A-81270EA6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9F940-133B-4FF6-A007-2F811DB3A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8D0B-2449-49D5-AC96-3508B7553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BF6C-B0F1-4730-A790-9704FF7B1C34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ADA0-2954-4696-94F0-9DB1A0ED5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AE8A-24A3-4785-B825-47561E41C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DD26-3C16-4551-8B53-5CD79D591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7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16020C-3BF8-449B-BFA8-2ACF95CBE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4" y="52976"/>
            <a:ext cx="11045656" cy="67520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26AE31-9C9C-408C-B297-CF29382483F7}"/>
              </a:ext>
            </a:extLst>
          </p:cNvPr>
          <p:cNvSpPr txBox="1"/>
          <p:nvPr/>
        </p:nvSpPr>
        <p:spPr>
          <a:xfrm>
            <a:off x="5457370" y="2462992"/>
            <a:ext cx="324052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Trailers follow broad Red Arrows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4A6D1F-5D85-49FB-8BD6-E94C5BDF6AAA}"/>
              </a:ext>
            </a:extLst>
          </p:cNvPr>
          <p:cNvSpPr/>
          <p:nvPr/>
        </p:nvSpPr>
        <p:spPr>
          <a:xfrm rot="19169844">
            <a:off x="3235277" y="169813"/>
            <a:ext cx="658486" cy="540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17A465-8E86-46BA-9A78-3F0FF4B46A33}"/>
              </a:ext>
            </a:extLst>
          </p:cNvPr>
          <p:cNvCxnSpPr/>
          <p:nvPr/>
        </p:nvCxnSpPr>
        <p:spPr>
          <a:xfrm>
            <a:off x="3904843" y="259193"/>
            <a:ext cx="1276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5BB23D-7BE9-4917-8088-D93130CD63BA}"/>
              </a:ext>
            </a:extLst>
          </p:cNvPr>
          <p:cNvCxnSpPr/>
          <p:nvPr/>
        </p:nvCxnSpPr>
        <p:spPr>
          <a:xfrm flipH="1">
            <a:off x="3904843" y="259193"/>
            <a:ext cx="12767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F572225-230D-4C62-B53A-142F9C3C8170}"/>
              </a:ext>
            </a:extLst>
          </p:cNvPr>
          <p:cNvSpPr txBox="1"/>
          <p:nvPr/>
        </p:nvSpPr>
        <p:spPr>
          <a:xfrm>
            <a:off x="5234505" y="127105"/>
            <a:ext cx="9921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Umpire Parking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154974-2A81-476E-8D48-EB56F26CE373}"/>
              </a:ext>
            </a:extLst>
          </p:cNvPr>
          <p:cNvCxnSpPr>
            <a:cxnSpLocks/>
          </p:cNvCxnSpPr>
          <p:nvPr/>
        </p:nvCxnSpPr>
        <p:spPr>
          <a:xfrm flipH="1">
            <a:off x="4570516" y="3324637"/>
            <a:ext cx="663989" cy="6444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BDC9DC2-732D-42EF-B4FC-E179962390B5}"/>
              </a:ext>
            </a:extLst>
          </p:cNvPr>
          <p:cNvSpPr txBox="1"/>
          <p:nvPr/>
        </p:nvSpPr>
        <p:spPr>
          <a:xfrm>
            <a:off x="5348296" y="3060990"/>
            <a:ext cx="15638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Trailer Parking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ADFC71-316D-4C62-9AA1-30E14EACDA47}"/>
              </a:ext>
            </a:extLst>
          </p:cNvPr>
          <p:cNvSpPr txBox="1"/>
          <p:nvPr/>
        </p:nvSpPr>
        <p:spPr>
          <a:xfrm>
            <a:off x="6109441" y="3461816"/>
            <a:ext cx="2588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Public Car Parking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B334905D-E1FE-443F-B5D1-E6723292CAA8}"/>
              </a:ext>
            </a:extLst>
          </p:cNvPr>
          <p:cNvSpPr/>
          <p:nvPr/>
        </p:nvSpPr>
        <p:spPr>
          <a:xfrm>
            <a:off x="4742134" y="4676448"/>
            <a:ext cx="544463" cy="4239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752D40F-DDE9-41A2-876C-6A082B29A838}"/>
              </a:ext>
            </a:extLst>
          </p:cNvPr>
          <p:cNvSpPr/>
          <p:nvPr/>
        </p:nvSpPr>
        <p:spPr>
          <a:xfrm>
            <a:off x="3018612" y="3429000"/>
            <a:ext cx="537388" cy="4033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7DFA11-20FA-4E5C-9E32-F4F3F3C16577}"/>
              </a:ext>
            </a:extLst>
          </p:cNvPr>
          <p:cNvCxnSpPr>
            <a:cxnSpLocks/>
          </p:cNvCxnSpPr>
          <p:nvPr/>
        </p:nvCxnSpPr>
        <p:spPr>
          <a:xfrm flipV="1">
            <a:off x="1948345" y="3790884"/>
            <a:ext cx="1070267" cy="4910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8909F3-38DD-4311-8F36-CDCEE4FB1536}"/>
              </a:ext>
            </a:extLst>
          </p:cNvPr>
          <p:cNvCxnSpPr>
            <a:cxnSpLocks/>
          </p:cNvCxnSpPr>
          <p:nvPr/>
        </p:nvCxnSpPr>
        <p:spPr>
          <a:xfrm flipV="1">
            <a:off x="1341252" y="4412865"/>
            <a:ext cx="1880100" cy="5776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exagon 32">
            <a:extLst>
              <a:ext uri="{FF2B5EF4-FFF2-40B4-BE49-F238E27FC236}">
                <a16:creationId xmlns:a16="http://schemas.microsoft.com/office/drawing/2014/main" id="{6BE22840-5B90-46C5-8D36-9E3802EC473F}"/>
              </a:ext>
            </a:extLst>
          </p:cNvPr>
          <p:cNvSpPr/>
          <p:nvPr/>
        </p:nvSpPr>
        <p:spPr>
          <a:xfrm>
            <a:off x="3367455" y="4161636"/>
            <a:ext cx="537388" cy="4033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6203D535-9200-408B-BCDD-A0D5ADE3FE64}"/>
              </a:ext>
            </a:extLst>
          </p:cNvPr>
          <p:cNvSpPr/>
          <p:nvPr/>
        </p:nvSpPr>
        <p:spPr>
          <a:xfrm>
            <a:off x="4814031" y="5263595"/>
            <a:ext cx="439465" cy="4165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39EBED04-DB0D-483A-82B3-427B6834C69E}"/>
              </a:ext>
            </a:extLst>
          </p:cNvPr>
          <p:cNvSpPr/>
          <p:nvPr/>
        </p:nvSpPr>
        <p:spPr>
          <a:xfrm>
            <a:off x="3744686" y="3301029"/>
            <a:ext cx="507857" cy="4898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9E8371D-8D19-401E-985E-46B849291FDD}"/>
              </a:ext>
            </a:extLst>
          </p:cNvPr>
          <p:cNvSpPr/>
          <p:nvPr/>
        </p:nvSpPr>
        <p:spPr>
          <a:xfrm>
            <a:off x="4397465" y="4990501"/>
            <a:ext cx="429586" cy="3030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6C8FA47-1C83-4C57-A727-D7A85E178247}"/>
              </a:ext>
            </a:extLst>
          </p:cNvPr>
          <p:cNvCxnSpPr>
            <a:cxnSpLocks/>
          </p:cNvCxnSpPr>
          <p:nvPr/>
        </p:nvCxnSpPr>
        <p:spPr>
          <a:xfrm flipV="1">
            <a:off x="2991476" y="4778366"/>
            <a:ext cx="753210" cy="2121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B46E2BC-9E15-44FA-9FF1-255AD484AB80}"/>
              </a:ext>
            </a:extLst>
          </p:cNvPr>
          <p:cNvCxnSpPr>
            <a:cxnSpLocks/>
          </p:cNvCxnSpPr>
          <p:nvPr/>
        </p:nvCxnSpPr>
        <p:spPr>
          <a:xfrm flipH="1">
            <a:off x="4328973" y="4185687"/>
            <a:ext cx="1320904" cy="950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B003141-3FED-4F20-99EA-7FCC38A1A410}"/>
              </a:ext>
            </a:extLst>
          </p:cNvPr>
          <p:cNvSpPr txBox="1"/>
          <p:nvPr/>
        </p:nvSpPr>
        <p:spPr>
          <a:xfrm>
            <a:off x="5786736" y="3889993"/>
            <a:ext cx="6716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First Aid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3B8F86D-0A05-492F-93B7-A38C7CDB26FA}"/>
              </a:ext>
            </a:extLst>
          </p:cNvPr>
          <p:cNvCxnSpPr>
            <a:cxnSpLocks/>
          </p:cNvCxnSpPr>
          <p:nvPr/>
        </p:nvCxnSpPr>
        <p:spPr>
          <a:xfrm flipH="1">
            <a:off x="4570514" y="2174791"/>
            <a:ext cx="487035" cy="877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767242C-73AA-4A2A-A12E-BC4DEFCF3B97}"/>
              </a:ext>
            </a:extLst>
          </p:cNvPr>
          <p:cNvSpPr txBox="1"/>
          <p:nvPr/>
        </p:nvSpPr>
        <p:spPr>
          <a:xfrm>
            <a:off x="5094966" y="1908821"/>
            <a:ext cx="34599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Toilets including Disabled Facilities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8E7A5A-B502-46BD-9435-EC9E84E6E65B}"/>
              </a:ext>
            </a:extLst>
          </p:cNvPr>
          <p:cNvCxnSpPr>
            <a:cxnSpLocks/>
          </p:cNvCxnSpPr>
          <p:nvPr/>
        </p:nvCxnSpPr>
        <p:spPr>
          <a:xfrm>
            <a:off x="1210970" y="1927274"/>
            <a:ext cx="1927688" cy="12124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4ABAF12-6566-47EC-BB0B-B8C4EF7D6971}"/>
              </a:ext>
            </a:extLst>
          </p:cNvPr>
          <p:cNvSpPr txBox="1"/>
          <p:nvPr/>
        </p:nvSpPr>
        <p:spPr>
          <a:xfrm>
            <a:off x="239988" y="5037610"/>
            <a:ext cx="125227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Finish Tent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E0D0FA4-E473-42DA-9F04-E005ECE296C7}"/>
              </a:ext>
            </a:extLst>
          </p:cNvPr>
          <p:cNvSpPr txBox="1"/>
          <p:nvPr/>
        </p:nvSpPr>
        <p:spPr>
          <a:xfrm>
            <a:off x="307025" y="1255767"/>
            <a:ext cx="12522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Boathouse </a:t>
            </a:r>
          </a:p>
          <a:p>
            <a:pPr algn="ctr"/>
            <a:r>
              <a:rPr lang="en-GB" dirty="0"/>
              <a:t>Area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70DDC-D63D-4297-8E59-844C8FA16E65}"/>
              </a:ext>
            </a:extLst>
          </p:cNvPr>
          <p:cNvSpPr txBox="1"/>
          <p:nvPr/>
        </p:nvSpPr>
        <p:spPr>
          <a:xfrm>
            <a:off x="1121489" y="4161244"/>
            <a:ext cx="7373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Boats Off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88C9C36-D730-477B-B73F-E56CB0515332}"/>
              </a:ext>
            </a:extLst>
          </p:cNvPr>
          <p:cNvCxnSpPr/>
          <p:nvPr/>
        </p:nvCxnSpPr>
        <p:spPr>
          <a:xfrm flipH="1">
            <a:off x="4064000" y="1777534"/>
            <a:ext cx="783771" cy="15234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DE17D30-0DD3-4DAB-8733-77F67F7C06B8}"/>
              </a:ext>
            </a:extLst>
          </p:cNvPr>
          <p:cNvSpPr txBox="1"/>
          <p:nvPr/>
        </p:nvSpPr>
        <p:spPr>
          <a:xfrm>
            <a:off x="3964823" y="1359651"/>
            <a:ext cx="3132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Registration &amp; Regatta Control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E5B0E64-AB9B-4AE8-8A07-66AA80AE65C1}"/>
              </a:ext>
            </a:extLst>
          </p:cNvPr>
          <p:cNvSpPr txBox="1"/>
          <p:nvPr/>
        </p:nvSpPr>
        <p:spPr>
          <a:xfrm>
            <a:off x="1722931" y="5045781"/>
            <a:ext cx="149842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Commentator Position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344B89A-BB29-4AD8-BCA7-00424C640F28}"/>
              </a:ext>
            </a:extLst>
          </p:cNvPr>
          <p:cNvCxnSpPr/>
          <p:nvPr/>
        </p:nvCxnSpPr>
        <p:spPr>
          <a:xfrm flipV="1">
            <a:off x="1948345" y="5348795"/>
            <a:ext cx="2380628" cy="8563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FDA46A6-E8BA-484F-9AC7-E425E70E9A21}"/>
              </a:ext>
            </a:extLst>
          </p:cNvPr>
          <p:cNvSpPr txBox="1"/>
          <p:nvPr/>
        </p:nvSpPr>
        <p:spPr>
          <a:xfrm>
            <a:off x="782881" y="6263613"/>
            <a:ext cx="18801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Umpire staging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D04392E-1D6C-485B-9001-B4C24FDE2DF7}"/>
              </a:ext>
            </a:extLst>
          </p:cNvPr>
          <p:cNvCxnSpPr/>
          <p:nvPr/>
        </p:nvCxnSpPr>
        <p:spPr>
          <a:xfrm flipH="1" flipV="1">
            <a:off x="5348296" y="4807575"/>
            <a:ext cx="2765190" cy="8845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062B55C-FF5F-4553-829D-0E6EBAC76C0B}"/>
              </a:ext>
            </a:extLst>
          </p:cNvPr>
          <p:cNvSpPr txBox="1"/>
          <p:nvPr/>
        </p:nvSpPr>
        <p:spPr>
          <a:xfrm>
            <a:off x="8281072" y="5502327"/>
            <a:ext cx="13148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Boat Pairing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AA1490D-CB9F-43FF-85EB-BC7181DC05BF}"/>
              </a:ext>
            </a:extLst>
          </p:cNvPr>
          <p:cNvCxnSpPr/>
          <p:nvPr/>
        </p:nvCxnSpPr>
        <p:spPr>
          <a:xfrm flipH="1" flipV="1">
            <a:off x="5181600" y="5765380"/>
            <a:ext cx="2061029" cy="6828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CB40F3CE-8424-41F0-9D2F-C177BBB8DFB9}"/>
              </a:ext>
            </a:extLst>
          </p:cNvPr>
          <p:cNvSpPr txBox="1"/>
          <p:nvPr/>
        </p:nvSpPr>
        <p:spPr>
          <a:xfrm>
            <a:off x="7365591" y="6286073"/>
            <a:ext cx="1189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Boats On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4B2D8E69-46C4-40C2-813A-35F7EE42EFF4}"/>
              </a:ext>
            </a:extLst>
          </p:cNvPr>
          <p:cNvSpPr/>
          <p:nvPr/>
        </p:nvSpPr>
        <p:spPr>
          <a:xfrm rot="20187777">
            <a:off x="3342059" y="3126499"/>
            <a:ext cx="645924" cy="418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5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Dewdney</dc:creator>
  <cp:lastModifiedBy>Mark Dewdney</cp:lastModifiedBy>
  <cp:revision>14</cp:revision>
  <dcterms:created xsi:type="dcterms:W3CDTF">2019-04-30T17:38:33Z</dcterms:created>
  <dcterms:modified xsi:type="dcterms:W3CDTF">2019-05-08T08:33:45Z</dcterms:modified>
</cp:coreProperties>
</file>